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2" r:id="rId35"/>
    <p:sldId id="294" r:id="rId36"/>
    <p:sldId id="295" r:id="rId37"/>
    <p:sldId id="293" r:id="rId38"/>
    <p:sldId id="310" r:id="rId39"/>
    <p:sldId id="311" r:id="rId40"/>
    <p:sldId id="297" r:id="rId41"/>
    <p:sldId id="259" r:id="rId42"/>
    <p:sldId id="298" r:id="rId43"/>
    <p:sldId id="303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299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00105" y="6311900"/>
            <a:ext cx="592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 with good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B+1</a:t>
            </a:r>
          </a:p>
          <a:p>
            <a:pPr marL="0" indent="0">
              <a:buNone/>
            </a:pPr>
            <a:r>
              <a:rPr lang="en-US" dirty="0"/>
              <a:t>so 2B+1 = 5 i.e., B = 2.</a:t>
            </a:r>
          </a:p>
          <a:p>
            <a:pPr marL="0" indent="0">
              <a:buNone/>
            </a:pPr>
            <a:r>
              <a:rPr lang="en-US" dirty="0"/>
              <a:t>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B+2</a:t>
            </a:r>
          </a:p>
          <a:p>
            <a:pPr marL="0" indent="0">
              <a:buNone/>
            </a:pPr>
            <a:r>
              <a:rPr lang="en-US" dirty="0"/>
              <a:t>so 2B+2 = 5 i.e., B = 1.5.</a:t>
            </a:r>
          </a:p>
          <a:p>
            <a:pPr marL="0" indent="0">
              <a:buNone/>
            </a:pPr>
            <a:r>
              <a:rPr lang="en-US" dirty="0"/>
              <a:t>The bread is 1.5€”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Microsoft Office PowerPoint</Application>
  <PresentationFormat>Widescreen</PresentationFormat>
  <Paragraphs>236</Paragraphs>
  <Slides>53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Layers Architecture</vt:lpstr>
      <vt:lpstr>Training dataset</vt:lpstr>
      <vt:lpstr>Training resources</vt:lpstr>
      <vt:lpstr>Number of parameters</vt:lpstr>
      <vt:lpstr>Using ChatGPT</vt:lpstr>
      <vt:lpstr>Using ChatGPT with good prompt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81</cp:revision>
  <dcterms:created xsi:type="dcterms:W3CDTF">2023-12-27T22:51:40Z</dcterms:created>
  <dcterms:modified xsi:type="dcterms:W3CDTF">2024-01-03T18:34:01Z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